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4"/>
  </p:notesMasterIdLst>
  <p:handoutMasterIdLst>
    <p:handoutMasterId r:id="rId55"/>
  </p:handoutMasterIdLst>
  <p:sldIdLst>
    <p:sldId id="257" r:id="rId5"/>
    <p:sldId id="278" r:id="rId6"/>
    <p:sldId id="283" r:id="rId7"/>
    <p:sldId id="260" r:id="rId8"/>
    <p:sldId id="265" r:id="rId9"/>
    <p:sldId id="266" r:id="rId10"/>
    <p:sldId id="263" r:id="rId11"/>
    <p:sldId id="267" r:id="rId12"/>
    <p:sldId id="268" r:id="rId13"/>
    <p:sldId id="287" r:id="rId14"/>
    <p:sldId id="284" r:id="rId15"/>
    <p:sldId id="288" r:id="rId16"/>
    <p:sldId id="258" r:id="rId17"/>
    <p:sldId id="261" r:id="rId18"/>
    <p:sldId id="273" r:id="rId19"/>
    <p:sldId id="274" r:id="rId20"/>
    <p:sldId id="275" r:id="rId21"/>
    <p:sldId id="276" r:id="rId22"/>
    <p:sldId id="277" r:id="rId23"/>
    <p:sldId id="272" r:id="rId24"/>
    <p:sldId id="297" r:id="rId25"/>
    <p:sldId id="296" r:id="rId26"/>
    <p:sldId id="291" r:id="rId27"/>
    <p:sldId id="301" r:id="rId28"/>
    <p:sldId id="300" r:id="rId29"/>
    <p:sldId id="280" r:id="rId30"/>
    <p:sldId id="292" r:id="rId31"/>
    <p:sldId id="293" r:id="rId32"/>
    <p:sldId id="294" r:id="rId33"/>
    <p:sldId id="282" r:id="rId34"/>
    <p:sldId id="295" r:id="rId35"/>
    <p:sldId id="298" r:id="rId36"/>
    <p:sldId id="299" r:id="rId37"/>
    <p:sldId id="281" r:id="rId38"/>
    <p:sldId id="305" r:id="rId39"/>
    <p:sldId id="306" r:id="rId40"/>
    <p:sldId id="307" r:id="rId41"/>
    <p:sldId id="308" r:id="rId42"/>
    <p:sldId id="309" r:id="rId43"/>
    <p:sldId id="310" r:id="rId44"/>
    <p:sldId id="259" r:id="rId45"/>
    <p:sldId id="302" r:id="rId46"/>
    <p:sldId id="303" r:id="rId47"/>
    <p:sldId id="304" r:id="rId48"/>
    <p:sldId id="312" r:id="rId49"/>
    <p:sldId id="311" r:id="rId50"/>
    <p:sldId id="313" r:id="rId51"/>
    <p:sldId id="314" r:id="rId52"/>
    <p:sldId id="316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544F3EE-F796-4C66-B43A-6E363FB82888}">
          <p14:sldIdLst>
            <p14:sldId id="257"/>
            <p14:sldId id="278"/>
            <p14:sldId id="283"/>
            <p14:sldId id="260"/>
            <p14:sldId id="265"/>
            <p14:sldId id="266"/>
            <p14:sldId id="263"/>
            <p14:sldId id="267"/>
            <p14:sldId id="268"/>
            <p14:sldId id="287"/>
            <p14:sldId id="284"/>
            <p14:sldId id="288"/>
          </p14:sldIdLst>
        </p14:section>
        <p14:section name="Outline" id="{AD7F6817-A757-480C-9AAB-4AD69171B500}">
          <p14:sldIdLst>
            <p14:sldId id="258"/>
          </p14:sldIdLst>
        </p14:section>
        <p14:section name="Web" id="{46386457-9635-4F85-8B47-F38AD3240302}">
          <p14:sldIdLst>
            <p14:sldId id="261"/>
            <p14:sldId id="273"/>
            <p14:sldId id="274"/>
            <p14:sldId id="275"/>
            <p14:sldId id="276"/>
            <p14:sldId id="277"/>
            <p14:sldId id="272"/>
            <p14:sldId id="297"/>
            <p14:sldId id="296"/>
            <p14:sldId id="291"/>
            <p14:sldId id="301"/>
            <p14:sldId id="300"/>
            <p14:sldId id="280"/>
          </p14:sldIdLst>
        </p14:section>
        <p14:section name="Social engineering" id="{92DFB5FA-F7BE-4CEE-819D-4C682B137420}">
          <p14:sldIdLst>
            <p14:sldId id="292"/>
            <p14:sldId id="293"/>
            <p14:sldId id="294"/>
            <p14:sldId id="282"/>
            <p14:sldId id="295"/>
            <p14:sldId id="298"/>
          </p14:sldIdLst>
        </p14:section>
        <p14:section name="Conspiracy" id="{1B39BCF4-E8D7-459B-8357-6A7B5D894BC6}">
          <p14:sldIdLst>
            <p14:sldId id="299"/>
            <p14:sldId id="281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Malware" id="{9F20A930-BACC-456E-81A3-BA32A814732A}">
          <p14:sldIdLst>
            <p14:sldId id="259"/>
            <p14:sldId id="302"/>
            <p14:sldId id="303"/>
            <p14:sldId id="304"/>
          </p14:sldIdLst>
        </p14:section>
        <p14:section name="CTF" id="{ECD179EC-760F-41F6-8E6A-690F2705DA1A}">
          <p14:sldIdLst>
            <p14:sldId id="312"/>
            <p14:sldId id="311"/>
            <p14:sldId id="313"/>
            <p14:sldId id="314"/>
          </p14:sldIdLst>
        </p14:section>
        <p14:section name="End" id="{4D4940F1-AC19-4F84-8F5E-381D5B113FBC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1" autoAdjust="0"/>
    <p:restoredTop sz="94660"/>
  </p:normalViewPr>
  <p:slideViewPr>
    <p:cSldViewPr>
      <p:cViewPr varScale="1">
        <p:scale>
          <a:sx n="88" d="100"/>
          <a:sy n="88" d="100"/>
        </p:scale>
        <p:origin x="499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5/17/2019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5/17/2019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5/17/2019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5/17/2019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LouixDvQqQ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Cyber Security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11.10.2018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26DBA-87DF-47E4-9E5B-BDAC9D386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762000"/>
            <a:ext cx="537529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4CDF-523B-4EE6-AA0B-5A1D5417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I’m no cyborg lmao?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107A-A080-40F6-85C6-F8FA069D5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not be the target, but easily a victim</a:t>
            </a:r>
          </a:p>
          <a:p>
            <a:r>
              <a:rPr lang="en-US" dirty="0"/>
              <a:t>Be aware</a:t>
            </a:r>
          </a:p>
          <a:p>
            <a:r>
              <a:rPr lang="en-US" dirty="0"/>
              <a:t>Be skeptical</a:t>
            </a:r>
          </a:p>
          <a:p>
            <a:r>
              <a:rPr lang="en-US" dirty="0"/>
              <a:t>Don’t find out when it’s already too late</a:t>
            </a:r>
          </a:p>
        </p:txBody>
      </p:sp>
    </p:spTree>
    <p:extLst>
      <p:ext uri="{BB962C8B-B14F-4D97-AF65-F5344CB8AC3E}">
        <p14:creationId xmlns:p14="http://schemas.microsoft.com/office/powerpoint/2010/main" val="23290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64BE-3E83-49BF-A404-ED8EECB7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tonight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6B85-37C9-4A2E-891B-5D168E8A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the most important and trending issues</a:t>
            </a:r>
          </a:p>
          <a:p>
            <a:r>
              <a:rPr lang="en-US" dirty="0"/>
              <a:t>Raise awareness</a:t>
            </a:r>
          </a:p>
          <a:p>
            <a:r>
              <a:rPr lang="en-US" dirty="0"/>
              <a:t>Not go into technical detail</a:t>
            </a:r>
          </a:p>
          <a:p>
            <a:r>
              <a:rPr lang="en-US" dirty="0"/>
              <a:t>Find out how to protect yourself</a:t>
            </a:r>
          </a:p>
          <a:p>
            <a:r>
              <a:rPr lang="en-US" dirty="0"/>
              <a:t>Go to the Union</a:t>
            </a:r>
          </a:p>
        </p:txBody>
      </p:sp>
    </p:spTree>
    <p:extLst>
      <p:ext uri="{BB962C8B-B14F-4D97-AF65-F5344CB8AC3E}">
        <p14:creationId xmlns:p14="http://schemas.microsoft.com/office/powerpoint/2010/main" val="1906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55DF-A611-497D-AEB7-DAA4319A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82EED-DFC8-4D2B-BDF9-07DE0F6FE1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internet and wireless</a:t>
            </a:r>
          </a:p>
          <a:p>
            <a:pPr lvl="1"/>
            <a:r>
              <a:rPr lang="en-US" dirty="0"/>
              <a:t>Encryption</a:t>
            </a:r>
          </a:p>
          <a:p>
            <a:pPr lvl="1"/>
            <a:r>
              <a:rPr lang="en-US" dirty="0"/>
              <a:t>Protocol downgrade</a:t>
            </a:r>
          </a:p>
          <a:p>
            <a:pPr lvl="1"/>
            <a:r>
              <a:rPr lang="en-US" dirty="0"/>
              <a:t>Famous casualties</a:t>
            </a:r>
          </a:p>
          <a:p>
            <a:r>
              <a:rPr lang="en-US" dirty="0"/>
              <a:t>Social engineering</a:t>
            </a:r>
          </a:p>
          <a:p>
            <a:pPr lvl="1"/>
            <a:r>
              <a:rPr lang="en-US" dirty="0"/>
              <a:t>Famous casualties</a:t>
            </a:r>
          </a:p>
          <a:p>
            <a:r>
              <a:rPr lang="en-US" dirty="0"/>
              <a:t>Pizza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CF133-6E8A-4FA3-9264-C029165961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Conspiracy</a:t>
            </a:r>
          </a:p>
          <a:p>
            <a:pPr lvl="1"/>
            <a:r>
              <a:rPr lang="en-US" dirty="0"/>
              <a:t>The Big Hack</a:t>
            </a:r>
          </a:p>
          <a:p>
            <a:pPr lvl="1"/>
            <a:r>
              <a:rPr lang="en-US" dirty="0"/>
              <a:t>Other exploits</a:t>
            </a:r>
          </a:p>
          <a:p>
            <a:r>
              <a:rPr lang="en-US" dirty="0"/>
              <a:t>Malware</a:t>
            </a:r>
          </a:p>
          <a:p>
            <a:r>
              <a:rPr lang="en-US" dirty="0"/>
              <a:t>CTFs</a:t>
            </a:r>
          </a:p>
        </p:txBody>
      </p:sp>
    </p:spTree>
    <p:extLst>
      <p:ext uri="{BB962C8B-B14F-4D97-AF65-F5344CB8AC3E}">
        <p14:creationId xmlns:p14="http://schemas.microsoft.com/office/powerpoint/2010/main" val="19029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403E-5997-48B2-A0EC-EEE397E4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encryption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640CF-C033-427C-AD30-1A8575ABC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safety</a:t>
            </a:r>
          </a:p>
        </p:txBody>
      </p:sp>
    </p:spTree>
    <p:extLst>
      <p:ext uri="{BB962C8B-B14F-4D97-AF65-F5344CB8AC3E}">
        <p14:creationId xmlns:p14="http://schemas.microsoft.com/office/powerpoint/2010/main" val="146274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22AEFE-D3E2-4D3B-B881-F3E8AE94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304"/>
            <a:ext cx="12188825" cy="63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8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A951D-A5EA-45F9-BF05-670D063B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652"/>
            <a:ext cx="12188825" cy="635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7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56A1CB-5A80-4C9F-965F-165CC1A7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577238"/>
            <a:ext cx="8001000" cy="57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5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3D3F91-F4CC-410D-BEF9-C9293D18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82" y="304800"/>
            <a:ext cx="8528059" cy="64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7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44FB8-F462-409A-9AA6-5E0C89F7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524000"/>
            <a:ext cx="10915223" cy="21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E1A4-442B-43B0-B8C2-26710A14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cyber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6E4EC-6F5B-4D90-BC7B-416EC54DD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“Cybersecurity is the practice of protecting systems, networks, and programs from digital attacks. These attacks are usually aimed at accessing, changing, or destroying sensitive information; extorting money from users; or interrupting normal business processes.” - Cisco</a:t>
            </a:r>
          </a:p>
        </p:txBody>
      </p:sp>
    </p:spTree>
    <p:extLst>
      <p:ext uri="{BB962C8B-B14F-4D97-AF65-F5344CB8AC3E}">
        <p14:creationId xmlns:p14="http://schemas.microsoft.com/office/powerpoint/2010/main" val="23980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B96166-9BB4-40CE-ADDE-A31BAB44B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" r="59090"/>
          <a:stretch/>
        </p:blipFill>
        <p:spPr>
          <a:xfrm>
            <a:off x="1525997" y="1371600"/>
            <a:ext cx="9136828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32045-4CD4-455A-9FA3-A13A8D97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1" y="3886200"/>
            <a:ext cx="9420799" cy="9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F6FE-201A-4C43-BB20-544DCFBA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not everything is encrypted!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FB061-9660-480E-8C29-B06CA5608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7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125A3B-CB2B-4850-BA84-0924458D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9" y="88351"/>
            <a:ext cx="11740505" cy="66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B4E2-AAD4-4E66-A9D8-2C9CC27C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Poisoning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05572-935F-44EB-A6B5-37C70F45D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unsuspected data medium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FB0E6-24CF-442E-B77D-2F8B10686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426848"/>
            <a:ext cx="3952833" cy="32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B4E2-AAD4-4E66-A9D8-2C9CC27C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happens to the </a:t>
            </a:r>
            <a:r>
              <a:rPr lang="en-US" i="1" dirty="0"/>
              <a:t>best</a:t>
            </a:r>
            <a:r>
              <a:rPr lang="en-US" dirty="0"/>
              <a:t>, too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05572-935F-44EB-A6B5-37C70F45D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3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B4E2-AAD4-4E66-A9D8-2C9CC27C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happens to the </a:t>
            </a:r>
            <a:r>
              <a:rPr lang="en-US" i="1" dirty="0"/>
              <a:t>best</a:t>
            </a:r>
            <a:r>
              <a:rPr lang="en-US" dirty="0"/>
              <a:t> too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05572-935F-44EB-A6B5-37C70F45D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E46AE-5948-46E0-A370-26733456C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457200"/>
            <a:ext cx="7667625" cy="55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D0F63-E852-45FB-BABE-A3E64D97B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085850"/>
            <a:ext cx="8591550" cy="262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667E84-0D8C-47DF-A710-C476C9C6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12" y="4419600"/>
            <a:ext cx="864870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D3066-9F8E-4043-8806-5BFB13BBA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938" y="457200"/>
            <a:ext cx="26574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B4E2-AAD4-4E66-A9D8-2C9CC27C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05572-935F-44EB-A6B5-37C70F45D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time You are the target</a:t>
            </a:r>
          </a:p>
        </p:txBody>
      </p:sp>
    </p:spTree>
    <p:extLst>
      <p:ext uri="{BB962C8B-B14F-4D97-AF65-F5344CB8AC3E}">
        <p14:creationId xmlns:p14="http://schemas.microsoft.com/office/powerpoint/2010/main" val="38015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2354D-7490-406F-B401-9A245CA1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8478"/>
            <a:ext cx="12188825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2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B3CB14-D9B1-4CB7-824C-7BF0A6A4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05" y="1295400"/>
            <a:ext cx="10320614" cy="14620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C62055-BA3D-4E1A-9E75-3EACFEAE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18035-A5A2-4040-87F8-71FA07B0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3457575"/>
            <a:ext cx="10360501" cy="4462272"/>
          </a:xfrm>
        </p:spPr>
        <p:txBody>
          <a:bodyPr/>
          <a:lstStyle/>
          <a:p>
            <a:r>
              <a:rPr lang="en-US" dirty="0"/>
              <a:t>Via message</a:t>
            </a:r>
          </a:p>
          <a:p>
            <a:r>
              <a:rPr lang="en-US" dirty="0"/>
              <a:t>Via ARP</a:t>
            </a:r>
          </a:p>
          <a:p>
            <a:r>
              <a:rPr lang="en-US" dirty="0"/>
              <a:t>Other trickery?</a:t>
            </a:r>
          </a:p>
        </p:txBody>
      </p:sp>
    </p:spTree>
    <p:extLst>
      <p:ext uri="{BB962C8B-B14F-4D97-AF65-F5344CB8AC3E}">
        <p14:creationId xmlns:p14="http://schemas.microsoft.com/office/powerpoint/2010/main" val="350181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E1A4-442B-43B0-B8C2-26710A14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cyber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6E4EC-6F5B-4D90-BC7B-416EC54DD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“Cybersecurity is the practice of protecting systems, networks, and programs from digital attacks. These attacks are usually aimed at accessing, changing, or destroying sensitive information; extorting money from users; or interrupting normal business processes.” - Cisco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3242C-D847-41EE-8296-1EE9EA049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457200"/>
            <a:ext cx="8582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5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9100D-C6BE-44FF-A618-E22195B6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397794"/>
            <a:ext cx="9197015" cy="40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7239FC-32D8-4604-955A-F449B24CD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1905000"/>
            <a:ext cx="9305925" cy="12287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EE03F7-02F3-4841-9AB1-BEDD77A4A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709" y="3429000"/>
            <a:ext cx="7847329" cy="2049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privileged user, one e-mail, 3 billion accounts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CDDB-FB58-4EBC-BF9F-767DBD13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64428-03F6-463A-ADD0-FB76DFC4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skeptical</a:t>
            </a:r>
          </a:p>
          <a:p>
            <a:r>
              <a:rPr lang="en-US" dirty="0"/>
              <a:t>Verify e-mail senders</a:t>
            </a:r>
          </a:p>
          <a:p>
            <a:r>
              <a:rPr lang="en-US" dirty="0"/>
              <a:t>Verify phone numbers</a:t>
            </a:r>
          </a:p>
          <a:p>
            <a:r>
              <a:rPr lang="en-US" dirty="0"/>
              <a:t>Verify websites you are visiting</a:t>
            </a:r>
          </a:p>
          <a:p>
            <a:r>
              <a:rPr lang="en-US" dirty="0"/>
              <a:t>DO NOT click “Ignore” and “Continue anyway”</a:t>
            </a:r>
          </a:p>
        </p:txBody>
      </p:sp>
    </p:spTree>
    <p:extLst>
      <p:ext uri="{BB962C8B-B14F-4D97-AF65-F5344CB8AC3E}">
        <p14:creationId xmlns:p14="http://schemas.microsoft.com/office/powerpoint/2010/main" val="300715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A58A49-927D-477C-8985-EBF4A044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Conspiracy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3077B-82C4-4699-9EEC-37AB26147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58C8F-E97C-409F-9363-CA9FA271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242887"/>
            <a:ext cx="6838950" cy="6372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1EAE3D-20F9-4350-A793-9970EF4B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612" y="1676400"/>
            <a:ext cx="17811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6D395-C919-42CD-B6E5-0A07D96B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371600"/>
            <a:ext cx="37623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F8C048-0AB5-4B95-91DD-F10C27F9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74" y="176212"/>
            <a:ext cx="68484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1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BCEBD-5102-4F99-8A21-66545A42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612" y="2514600"/>
            <a:ext cx="10360501" cy="1223963"/>
          </a:xfrm>
        </p:spPr>
        <p:txBody>
          <a:bodyPr>
            <a:noAutofit/>
          </a:bodyPr>
          <a:lstStyle/>
          <a:p>
            <a:r>
              <a:rPr lang="en-US" sz="8800" dirty="0">
                <a:hlinkClick r:id="rId2"/>
              </a:rPr>
              <a:t>EXAMPLE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309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CC23-114C-4C63-A36F-6FE69E38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29D96-40D3-472F-8DC9-4F00AB59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52400"/>
            <a:ext cx="8943975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93D98-543D-4EAD-BC59-67800B46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5029200"/>
            <a:ext cx="9096375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944F-CE3A-4E84-9E9B-AB468E72C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9435">
            <a:off x="2531414" y="3251759"/>
            <a:ext cx="89154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6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2278-486E-47C7-9386-EA40EABA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1A1EA-7C9E-433D-A645-EB9DFD58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152400"/>
            <a:ext cx="7743825" cy="381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9D5CBE-F34C-4159-9339-0DE58DCA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4121150"/>
            <a:ext cx="85153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A35A-09FF-4A63-97A9-64D7FF76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vulnerable?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2A3E89-5462-4EC0-9854-827BB4ED1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72E6-FD20-4C90-8451-19ABD1EF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431A-CCB1-437E-A625-882169D79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update your devices</a:t>
            </a:r>
          </a:p>
          <a:p>
            <a:r>
              <a:rPr lang="en-US" dirty="0"/>
              <a:t>Stay smart</a:t>
            </a:r>
          </a:p>
          <a:p>
            <a:r>
              <a:rPr lang="en-US" dirty="0"/>
              <a:t>Don’t click “Ignore” or “Continue anyway”</a:t>
            </a:r>
          </a:p>
          <a:p>
            <a:r>
              <a:rPr lang="en-US" dirty="0"/>
              <a:t>Don’t leave your devices unattended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A67A-B7DB-48B3-BED2-F1E5635B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39BD6-4018-48FE-B542-4370A29C0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1918C-52A3-4B7F-879E-199651F2F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2" y="457200"/>
            <a:ext cx="5715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F2CE5-116C-4372-A72E-E515B7CD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smart yourself, computers can’t think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68D8A0-887E-4B1A-9FDF-80765EA5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Trivial to compromise Windows and Android</a:t>
            </a:r>
          </a:p>
          <a:p>
            <a:r>
              <a:rPr lang="en-US" dirty="0"/>
              <a:t>Easy to compromise Mac OS</a:t>
            </a:r>
          </a:p>
          <a:p>
            <a:r>
              <a:rPr lang="en-US" dirty="0"/>
              <a:t>Anti-virus? Lol.</a:t>
            </a:r>
          </a:p>
          <a:p>
            <a:r>
              <a:rPr lang="en-US" dirty="0"/>
              <a:t>Spyware</a:t>
            </a:r>
          </a:p>
          <a:p>
            <a:r>
              <a:rPr lang="en-US" dirty="0"/>
              <a:t>Backdoor</a:t>
            </a:r>
          </a:p>
          <a:p>
            <a:r>
              <a:rPr lang="en-US" dirty="0"/>
              <a:t>Ransomware</a:t>
            </a:r>
          </a:p>
        </p:txBody>
      </p:sp>
    </p:spTree>
    <p:extLst>
      <p:ext uri="{BB962C8B-B14F-4D97-AF65-F5344CB8AC3E}">
        <p14:creationId xmlns:p14="http://schemas.microsoft.com/office/powerpoint/2010/main" val="380087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FC658-FE0C-4FA0-889F-481516B6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37" y="133350"/>
            <a:ext cx="98869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5CA5-4EAD-46AB-9BD4-54AA02F7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8BD8B-BE52-42C3-ABE0-202C82551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skeptical!</a:t>
            </a:r>
          </a:p>
          <a:p>
            <a:r>
              <a:rPr lang="en-US" dirty="0"/>
              <a:t>95% of casualties are due to social engineering</a:t>
            </a:r>
          </a:p>
          <a:p>
            <a:r>
              <a:rPr lang="en-US" dirty="0"/>
              <a:t>Installing suspicious apps, browsing suspicious websites</a:t>
            </a:r>
          </a:p>
          <a:p>
            <a:r>
              <a:rPr lang="en-US" dirty="0"/>
              <a:t>KEEP BACK UPS!</a:t>
            </a:r>
          </a:p>
          <a:p>
            <a:pPr lvl="1"/>
            <a:r>
              <a:rPr lang="en-US" dirty="0"/>
              <a:t>Also useful in case of hardware kaput</a:t>
            </a:r>
          </a:p>
        </p:txBody>
      </p:sp>
    </p:spTree>
    <p:extLst>
      <p:ext uri="{BB962C8B-B14F-4D97-AF65-F5344CB8AC3E}">
        <p14:creationId xmlns:p14="http://schemas.microsoft.com/office/powerpoint/2010/main" val="37602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4AF436-4EAF-4DA0-A719-8BA9495F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6035A-8769-4651-8E77-8FEE088B2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Hacking for fun and profit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31929-BADA-422D-9BFF-EA0BE59D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2" y="457200"/>
            <a:ext cx="6397084" cy="42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5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2F65-DCC4-493A-AAB0-7483AFF2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 (security edition)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6FF4B-055A-4B75-890E-0B50CB91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</a:t>
            </a:r>
          </a:p>
          <a:p>
            <a:r>
              <a:rPr lang="en-US" dirty="0"/>
              <a:t>Physical</a:t>
            </a:r>
          </a:p>
          <a:p>
            <a:r>
              <a:rPr lang="en-US" dirty="0"/>
              <a:t>Jeopardy</a:t>
            </a:r>
          </a:p>
          <a:p>
            <a:r>
              <a:rPr lang="en-US" dirty="0"/>
              <a:t>Attack-defense</a:t>
            </a:r>
          </a:p>
        </p:txBody>
      </p:sp>
    </p:spTree>
    <p:extLst>
      <p:ext uri="{BB962C8B-B14F-4D97-AF65-F5344CB8AC3E}">
        <p14:creationId xmlns:p14="http://schemas.microsoft.com/office/powerpoint/2010/main" val="3001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A7E24-46D5-4FB1-9985-BB79118E5B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82905"/>
            <a:ext cx="10591800" cy="6692189"/>
          </a:xfrm>
        </p:spPr>
      </p:pic>
    </p:spTree>
    <p:extLst>
      <p:ext uri="{BB962C8B-B14F-4D97-AF65-F5344CB8AC3E}">
        <p14:creationId xmlns:p14="http://schemas.microsoft.com/office/powerpoint/2010/main" val="10125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4226D0B-B165-4C9E-9CB0-D2A2BA78A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762000"/>
            <a:ext cx="941614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4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050E-0022-4489-9D81-99B50660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70829-F173-4778-B47F-62130F206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F92F2-74F0-4B32-8F61-B01C4B35D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457200"/>
            <a:ext cx="2895600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B08B-4DB0-4ED9-884A-A0C744DC5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54" y="457200"/>
            <a:ext cx="4572000" cy="3433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84EAD-6052-48A0-ADBA-831457D88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4114800"/>
            <a:ext cx="4507276" cy="2461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13EBE-AF2B-4F96-A090-6E247C9C9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12" y="3733799"/>
            <a:ext cx="6137453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2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539B2-5689-44D8-97D9-FEA5CD052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04800"/>
            <a:ext cx="5334000" cy="533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E5FC50-0BEB-459D-8B94-F4711249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533400"/>
            <a:ext cx="5600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0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DE71EC-59C0-4CA0-8A1A-6F263D4F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838200"/>
            <a:ext cx="5054738" cy="381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AE8BF5-0644-4295-B2E0-C6D0B139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409575"/>
            <a:ext cx="4791075" cy="5610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E3F5D8-B14A-466C-97BB-3526F969F4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819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FB6D6-4629-4B3A-84DE-9ECF62701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304800"/>
            <a:ext cx="7715250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B2C149-BD63-43F8-A868-6C993160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2621054"/>
            <a:ext cx="5629275" cy="393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A7928-5D30-4341-B5CC-1E7D0F4C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95400"/>
            <a:ext cx="3124200" cy="4010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93463-F173-4072-A58A-90E50DB6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1" y="609600"/>
            <a:ext cx="75533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196</TotalTime>
  <Words>374</Words>
  <Application>Microsoft Office PowerPoint</Application>
  <PresentationFormat>Custom</PresentationFormat>
  <Paragraphs>79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Tech 16x9</vt:lpstr>
      <vt:lpstr>Introduction to Cyber Security</vt:lpstr>
      <vt:lpstr>What is cyber security?</vt:lpstr>
      <vt:lpstr>What is cyber security?</vt:lpstr>
      <vt:lpstr>What is vulnerable?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…but I’m no cyborg lmao?</vt:lpstr>
      <vt:lpstr>Goals for tonight</vt:lpstr>
      <vt:lpstr>Outline</vt:lpstr>
      <vt:lpstr>Traffic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not everything is encrypted!</vt:lpstr>
      <vt:lpstr>PowerPoint Presentation</vt:lpstr>
      <vt:lpstr>ARP Poisoning</vt:lpstr>
      <vt:lpstr>It happens to the best, too</vt:lpstr>
      <vt:lpstr>It happens to the best too</vt:lpstr>
      <vt:lpstr>PowerPoint Presentation</vt:lpstr>
      <vt:lpstr>Social engineering</vt:lpstr>
      <vt:lpstr>PowerPoint Presentation</vt:lpstr>
      <vt:lpstr>PowerPoint Presentation</vt:lpstr>
      <vt:lpstr>PowerPoint Presentation</vt:lpstr>
      <vt:lpstr>PowerPoint Presentation</vt:lpstr>
      <vt:lpstr>Survival tips</vt:lpstr>
      <vt:lpstr>Conspiracy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Survival tips</vt:lpstr>
      <vt:lpstr>Malware</vt:lpstr>
      <vt:lpstr>Be smart yourself, computers can’t think</vt:lpstr>
      <vt:lpstr>PowerPoint Presentation</vt:lpstr>
      <vt:lpstr>Survival tips</vt:lpstr>
      <vt:lpstr>CTFs</vt:lpstr>
      <vt:lpstr>Capture the Flag (security edition)</vt:lpstr>
      <vt:lpstr>PowerPoint Presentation</vt:lpstr>
      <vt:lpstr>PowerPoint Presentation</vt:lpstr>
      <vt:lpstr>Get involved!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Cyber Security</dc:title>
  <dc:creator>Admin</dc:creator>
  <cp:lastModifiedBy>Admin</cp:lastModifiedBy>
  <cp:revision>30</cp:revision>
  <dcterms:created xsi:type="dcterms:W3CDTF">2018-10-11T13:42:31Z</dcterms:created>
  <dcterms:modified xsi:type="dcterms:W3CDTF">2019-05-16T23:57:28Z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